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71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4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0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86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21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96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7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15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193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67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172E0-BB16-42D9-BB93-524D6E846701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CC925-5FC1-4668-A7CD-114D7B79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81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453" y="267855"/>
            <a:ext cx="11259127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Wrong information = 0 points</a:t>
            </a:r>
          </a:p>
          <a:p>
            <a:endParaRPr lang="en-US" sz="4000" dirty="0" smtClean="0"/>
          </a:p>
          <a:p>
            <a:r>
              <a:rPr lang="en-US" sz="4000" dirty="0" smtClean="0"/>
              <a:t>Correct info, not in a sentence = 1 point</a:t>
            </a:r>
          </a:p>
          <a:p>
            <a:endParaRPr lang="en-US" sz="4000" dirty="0" smtClean="0"/>
          </a:p>
          <a:p>
            <a:r>
              <a:rPr lang="en-US" sz="4000" dirty="0" smtClean="0"/>
              <a:t>Correct info, incorrectly written sentence = 2 points</a:t>
            </a:r>
          </a:p>
          <a:p>
            <a:endParaRPr lang="en-US" sz="4000" dirty="0" smtClean="0"/>
          </a:p>
          <a:p>
            <a:r>
              <a:rPr lang="en-US" sz="4000" dirty="0" smtClean="0"/>
              <a:t>Correct info in a correctly written sentence = 3 points</a:t>
            </a:r>
          </a:p>
          <a:p>
            <a:endParaRPr lang="en-US" sz="4000" dirty="0"/>
          </a:p>
          <a:p>
            <a:r>
              <a:rPr lang="en-US" sz="4000" dirty="0" smtClean="0"/>
              <a:t>10pts = 70%      11- 14 pts = 80%       15-20pts = 85%</a:t>
            </a:r>
          </a:p>
          <a:p>
            <a:r>
              <a:rPr lang="en-US" sz="4000" smtClean="0"/>
              <a:t>21-26pts = 92%			27-30pts = 100%</a:t>
            </a:r>
            <a:endParaRPr lang="en-US" sz="4000" dirty="0" smtClean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25335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52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2016-05-11T13:15:23Z</dcterms:created>
  <dcterms:modified xsi:type="dcterms:W3CDTF">2016-05-11T13:21:39Z</dcterms:modified>
</cp:coreProperties>
</file>